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7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1" Type="http://schemas.openxmlformats.org/officeDocument/2006/relationships/theme" Target="theme/theme1.xml"/><Relationship Id="rId2" Type="http://schemas.openxmlformats.org/officeDocument/2006/relationships/presProps" Target="presProps2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29" Type="http://schemas.openxmlformats.org/officeDocument/2006/relationships/slide" Target="slides/slide26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9" Type="http://schemas.openxmlformats.org/officeDocument/2006/relationships/slide" Target="slides/slide16.xml"/><Relationship Id="rId18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3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4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0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8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81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1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5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66F1-80D4-4000-8D8A-FE389F4DD82E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8882C-0802-4D8D-9CBE-5ECCD9AE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4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2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5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" y="0"/>
            <a:ext cx="12157363" cy="6858000"/>
          </a:xfrm>
        </p:spPr>
      </p:pic>
    </p:spTree>
    <p:extLst>
      <p:ext uri="{BB962C8B-B14F-4D97-AF65-F5344CB8AC3E}">
        <p14:creationId xmlns:p14="http://schemas.microsoft.com/office/powerpoint/2010/main" val="411006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idx="1" type="body"/>
          </p:nvPr>
        </p:nvSpPr>
        <p:spPr>
          <a:xfrm>
            <a:off x="838202" y="1253399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CAT 1</a:t>
            </a:r>
            <a:endParaRPr b="1"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CAT 2</a:t>
            </a:r>
            <a:endParaRPr b="1"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DA 1</a:t>
            </a:r>
            <a:endParaRPr b="1"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DA 2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Is this data sufficient to predict the grade for that course?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Time to find out! 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7363" cy="6858000"/>
          </a:xfrm>
        </p:spPr>
      </p:pic>
    </p:spTree>
    <p:extLst>
      <p:ext uri="{BB962C8B-B14F-4D97-AF65-F5344CB8AC3E}">
        <p14:creationId xmlns:p14="http://schemas.microsoft.com/office/powerpoint/2010/main" val="295980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7363" cy="6858000"/>
          </a:xfrm>
        </p:spPr>
      </p:pic>
    </p:spTree>
    <p:extLst>
      <p:ext uri="{BB962C8B-B14F-4D97-AF65-F5344CB8AC3E}">
        <p14:creationId xmlns:p14="http://schemas.microsoft.com/office/powerpoint/2010/main" val="28244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7539"/>
          </a:xfrm>
        </p:spPr>
      </p:pic>
    </p:spTree>
    <p:extLst>
      <p:ext uri="{BB962C8B-B14F-4D97-AF65-F5344CB8AC3E}">
        <p14:creationId xmlns:p14="http://schemas.microsoft.com/office/powerpoint/2010/main" val="33087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-48129"/>
            <a:ext cx="12157363" cy="69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4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7539"/>
          </a:xfrm>
        </p:spPr>
      </p:pic>
    </p:spTree>
    <p:extLst>
      <p:ext uri="{BB962C8B-B14F-4D97-AF65-F5344CB8AC3E}">
        <p14:creationId xmlns:p14="http://schemas.microsoft.com/office/powerpoint/2010/main" val="215938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0"/>
            <a:ext cx="12157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